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64" r:id="rId2"/>
    <p:sldId id="267" r:id="rId3"/>
    <p:sldId id="289" r:id="rId4"/>
    <p:sldId id="290" r:id="rId5"/>
    <p:sldId id="291" r:id="rId6"/>
    <p:sldId id="292" r:id="rId7"/>
    <p:sldId id="293" r:id="rId8"/>
    <p:sldId id="294" r:id="rId9"/>
    <p:sldId id="298" r:id="rId10"/>
    <p:sldId id="297" r:id="rId11"/>
    <p:sldId id="295" r:id="rId12"/>
    <p:sldId id="284" r:id="rId13"/>
    <p:sldId id="287" r:id="rId14"/>
    <p:sldId id="285" r:id="rId15"/>
    <p:sldId id="286" r:id="rId16"/>
    <p:sldId id="288" r:id="rId17"/>
    <p:sldId id="276" r:id="rId18"/>
    <p:sldId id="300" r:id="rId19"/>
    <p:sldId id="279" r:id="rId20"/>
    <p:sldId id="303" r:id="rId21"/>
    <p:sldId id="309" r:id="rId22"/>
    <p:sldId id="301" r:id="rId23"/>
    <p:sldId id="304" r:id="rId24"/>
    <p:sldId id="305" r:id="rId25"/>
    <p:sldId id="306" r:id="rId26"/>
    <p:sldId id="302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" y="-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357BFF-DB37-4072-AF41-04FDA0CB937A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474541-77BD-43E8-9F5F-A252CFE3F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E15FA-8BF7-432C-AF8D-002440C5E9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4541-77BD-43E8-9F5F-A252CFE3FA6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1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5071-72E9-40EA-A13D-FEB6A35EBD03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98B5-93CF-48E7-A999-5ED6F4E1D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7544-7985-4CA6-90A1-D763B5DF1D5A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84A5-1341-4A67-9BBE-4ECA4E3000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350F-4F07-497C-A646-85BF869AEEEC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1645-9A7A-4CC1-A9E9-48BEFEFBB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F488-6A3D-4D8A-B22C-E11FCD7E82B9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29BA-BC06-4A7C-92AF-06A2B59FE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AA0A-5E3F-4944-811C-F009F0E783D0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E975-FEA7-4124-91DA-A250FFBD7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A058-38C2-478B-82F9-6F7487924244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5CE3-4057-42E7-8D4A-9ADDA1C7A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1782-F443-4D5F-9837-734F6C866390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AF70-8B9F-4A0A-8CB6-566D2A9BE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E576-0ED4-45B2-9E97-78A523D64E9B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272D-5FCC-499E-BDEE-5CC81F301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4E4-E12B-4AF0-91A6-A2ADE8C354EF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8D0A-9657-4D6D-A5A8-BF722695D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16C6-BCE9-4DD6-8140-521F6EDC49F8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67B6-AB1D-445F-91DC-02863CAE1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FEB5-347B-42FF-9DEC-7918E08530F8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03A5-55C0-42CA-9C66-934927EFE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8826-34F9-42C4-A365-A9C7D6CA811B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3FFE-4E9C-4E0B-B3F3-EFA0DE4B4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122CAC-12BC-4A90-B83E-7ECED9AC7EF8}" type="datetimeFigureOut">
              <a:rPr lang="en-US"/>
              <a:pPr>
                <a:defRPr/>
              </a:pPr>
              <a:t>01/04/17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C2AE8C-D38E-4C7E-881D-1FDD48597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662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066800" y="1524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Dragon"/>
              </a:rPr>
              <a:t>MANAS GEO TECH INDIA PVT. LTD.</a:t>
            </a:r>
            <a:endParaRPr lang="en-US" sz="3200">
              <a:solidFill>
                <a:srgbClr val="FFFFFF"/>
              </a:solidFill>
              <a:latin typeface="News Gothic MT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724400" y="62484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News Gothic MT"/>
              </a:rPr>
              <a:t>AN INDO-</a:t>
            </a:r>
            <a:r>
              <a:rPr lang="en-US" b="1" dirty="0" smtClean="0">
                <a:latin typeface="News Gothic MT"/>
              </a:rPr>
              <a:t>ITALIAN </a:t>
            </a:r>
            <a:r>
              <a:rPr lang="en-US" b="1" dirty="0">
                <a:latin typeface="News Gothic MT"/>
              </a:rPr>
              <a:t>COLABORATION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71600"/>
            <a:ext cx="4162425" cy="4138613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chemeClr val="folHlink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452813" y="5500688"/>
            <a:ext cx="16525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800"/>
              <a:t>An ISO 9001: 2008 Certified Co.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7832725" cy="9588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Pipeline</a:t>
            </a:r>
          </a:p>
        </p:txBody>
      </p:sp>
      <p:pic>
        <p:nvPicPr>
          <p:cNvPr id="23554" name="Content Placeholder 3" descr="pipeline F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2913" y="1866900"/>
            <a:ext cx="6211887" cy="4141788"/>
          </a:xfrm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762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58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8200"/>
            <a:ext cx="8042275" cy="5105400"/>
          </a:xfrm>
        </p:spPr>
        <p:txBody>
          <a:bodyPr/>
          <a:lstStyle/>
          <a:p>
            <a:r>
              <a:rPr lang="en-US" dirty="0" smtClean="0"/>
              <a:t>Landfills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5943600"/>
            <a:ext cx="133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Geo Textile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9143999" cy="1336675"/>
          </a:xfrm>
        </p:spPr>
        <p:txBody>
          <a:bodyPr/>
          <a:lstStyle/>
          <a:p>
            <a:r>
              <a:rPr lang="en-US" sz="2400" dirty="0" smtClean="0"/>
              <a:t>MOST ADVANCED EUROPEAN LINE IN INDIA</a:t>
            </a:r>
            <a:endParaRPr lang="en-US" sz="2400" dirty="0"/>
          </a:p>
        </p:txBody>
      </p:sp>
      <p:pic>
        <p:nvPicPr>
          <p:cNvPr id="4" name="Content Placeholder 3" descr="EUROPEAN 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1994"/>
          <a:stretch>
            <a:fillRect/>
          </a:stretch>
        </p:blipFill>
        <p:spPr>
          <a:xfrm>
            <a:off x="549275" y="1600200"/>
            <a:ext cx="8137748" cy="4648200"/>
          </a:xfrm>
        </p:spPr>
      </p:pic>
      <p:sp>
        <p:nvSpPr>
          <p:cNvPr id="3" name="TextBox 2"/>
          <p:cNvSpPr txBox="1"/>
          <p:nvPr/>
        </p:nvSpPr>
        <p:spPr>
          <a:xfrm>
            <a:off x="1600200" y="457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MANAS GEO TECH INDIA PVT LTD 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2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SPEED CARDING MACHING </a:t>
            </a:r>
            <a:endParaRPr lang="en-US" dirty="0"/>
          </a:p>
        </p:txBody>
      </p:sp>
      <p:pic>
        <p:nvPicPr>
          <p:cNvPr id="4" name="Content Placeholder 3" descr="HIGH SPEED CARDING MACH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1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ROLLS UPTO 5.5 METERS</a:t>
            </a:r>
            <a:endParaRPr lang="en-US" dirty="0"/>
          </a:p>
        </p:txBody>
      </p:sp>
      <p:pic>
        <p:nvPicPr>
          <p:cNvPr id="4" name="Content Placeholder 3" descr="ROLLS UPTO 5 MET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91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RAMINA WINDER FOR PERFECT ROLL FORMATION</a:t>
            </a:r>
            <a:endParaRPr lang="en-US" dirty="0"/>
          </a:p>
        </p:txBody>
      </p:sp>
      <p:pic>
        <p:nvPicPr>
          <p:cNvPr id="4" name="Content Placeholder 3" descr="HIGH SPEED RAMINA WI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06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CLASS STICTHING FACILITY </a:t>
            </a:r>
            <a:endParaRPr lang="en-US" dirty="0"/>
          </a:p>
        </p:txBody>
      </p:sp>
      <p:pic>
        <p:nvPicPr>
          <p:cNvPr id="4" name="Content Placeholder 3" descr="20150514_18010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>
          <a:xfrm>
            <a:off x="549275" y="1600200"/>
            <a:ext cx="4175125" cy="4343400"/>
          </a:xfrm>
        </p:spPr>
      </p:pic>
      <p:pic>
        <p:nvPicPr>
          <p:cNvPr id="5" name="Picture 4" descr="20150514_1801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419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3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GEO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42275" cy="4343400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Affordable </a:t>
            </a:r>
            <a:r>
              <a:rPr lang="en-US" sz="1800" dirty="0" smtClean="0"/>
              <a:t>price- As compared </a:t>
            </a:r>
            <a:r>
              <a:rPr lang="en-US" sz="1800" dirty="0"/>
              <a:t>to conventional erosion protection work using C.C. </a:t>
            </a:r>
            <a:r>
              <a:rPr lang="en-US" sz="1800" dirty="0" smtClean="0"/>
              <a:t>Block, </a:t>
            </a:r>
            <a:r>
              <a:rPr lang="en-US" sz="1800" dirty="0"/>
              <a:t>gravel, hard rock </a:t>
            </a:r>
            <a:r>
              <a:rPr lang="en-US" sz="1800" dirty="0" err="1" smtClean="0"/>
              <a:t>etc</a:t>
            </a:r>
            <a:r>
              <a:rPr lang="en-US" sz="1800" dirty="0" smtClean="0"/>
              <a:t> </a:t>
            </a:r>
            <a:r>
              <a:rPr lang="en-US" sz="1800" dirty="0"/>
              <a:t>sand filled geo bags technology involves less cost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• </a:t>
            </a:r>
            <a:r>
              <a:rPr lang="en-US" sz="1800" dirty="0"/>
              <a:t>World </a:t>
            </a:r>
            <a:r>
              <a:rPr lang="en-US" sz="1800" dirty="0" smtClean="0"/>
              <a:t>wide </a:t>
            </a:r>
            <a:r>
              <a:rPr lang="en-US" sz="1800" dirty="0"/>
              <a:t>it has been seen that erosion protection work using Geo bags requires less installation and maintenance </a:t>
            </a:r>
            <a:r>
              <a:rPr lang="en-US" sz="1800" dirty="0" smtClean="0"/>
              <a:t>cost.</a:t>
            </a:r>
          </a:p>
          <a:p>
            <a:pPr marL="0" indent="0">
              <a:buNone/>
            </a:pPr>
            <a:r>
              <a:rPr lang="en-US" sz="1800" dirty="0" smtClean="0"/>
              <a:t> • </a:t>
            </a:r>
            <a:r>
              <a:rPr lang="en-US" sz="1800" dirty="0"/>
              <a:t>The constructing materials like sand of geo bag are locally available and cost-effective compared to importing boulders from other countries.</a:t>
            </a:r>
            <a:r>
              <a:rPr lang="en-US" sz="2000" dirty="0" smtClean="0"/>
              <a:t>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49236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7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Supplied over 2 Lakh Square Meter Polypropylene Non Woven Geo Textile Meter to DRDO Naval Base Visakhapatnam Project . </a:t>
            </a:r>
            <a:endParaRPr lang="en-US" sz="2000" dirty="0"/>
          </a:p>
        </p:txBody>
      </p:sp>
      <p:pic>
        <p:nvPicPr>
          <p:cNvPr id="4" name="Picture 3" descr="IMG_73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6" y="2819400"/>
            <a:ext cx="4419600" cy="4062268"/>
          </a:xfrm>
          <a:prstGeom prst="rect">
            <a:avLst/>
          </a:prstGeom>
        </p:spPr>
      </p:pic>
      <p:pic>
        <p:nvPicPr>
          <p:cNvPr id="5" name="Picture 4" descr="IMG_73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41" y="2819399"/>
            <a:ext cx="4744424" cy="40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6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BAG</a:t>
            </a:r>
            <a:endParaRPr lang="en-US" dirty="0"/>
          </a:p>
        </p:txBody>
      </p:sp>
      <p:pic>
        <p:nvPicPr>
          <p:cNvPr id="4" name="Content Placeholder 3" descr="IMG_65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7" b="29747"/>
          <a:stretch>
            <a:fillRect/>
          </a:stretch>
        </p:blipFill>
        <p:spPr>
          <a:xfrm>
            <a:off x="549275" y="1600200"/>
            <a:ext cx="4022725" cy="4343400"/>
          </a:xfrm>
        </p:spPr>
      </p:pic>
      <p:pic>
        <p:nvPicPr>
          <p:cNvPr id="7" name="Picture 6" descr="IMG_65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4" y="1600200"/>
            <a:ext cx="449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533400" y="5562600"/>
            <a:ext cx="3048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News Gothic MT"/>
              </a:rPr>
              <a:t>Head Off:</a:t>
            </a:r>
          </a:p>
          <a:p>
            <a:r>
              <a:rPr lang="en-US" sz="1100" b="1" dirty="0">
                <a:latin typeface="News Gothic MT"/>
              </a:rPr>
              <a:t>Manas Geo Tech India </a:t>
            </a:r>
            <a:r>
              <a:rPr lang="en-US" sz="1100" b="1" dirty="0" err="1">
                <a:latin typeface="News Gothic MT"/>
              </a:rPr>
              <a:t>Pvt</a:t>
            </a:r>
            <a:r>
              <a:rPr lang="en-US" sz="1100" b="1" dirty="0">
                <a:latin typeface="News Gothic MT"/>
              </a:rPr>
              <a:t> Ltd </a:t>
            </a:r>
          </a:p>
          <a:p>
            <a:r>
              <a:rPr lang="en-US" sz="1100" b="1" dirty="0">
                <a:latin typeface="News Gothic MT"/>
              </a:rPr>
              <a:t>FF-25 </a:t>
            </a:r>
            <a:r>
              <a:rPr lang="en-US" sz="1100" b="1" dirty="0" err="1">
                <a:latin typeface="News Gothic MT"/>
              </a:rPr>
              <a:t>Vasant</a:t>
            </a:r>
            <a:r>
              <a:rPr lang="en-US" sz="1100" b="1" dirty="0">
                <a:latin typeface="News Gothic MT"/>
              </a:rPr>
              <a:t> Square Mall Plot Number A Community Center Pocket 5 Sector B </a:t>
            </a:r>
            <a:r>
              <a:rPr lang="en-US" sz="1100" b="1" dirty="0" err="1">
                <a:latin typeface="News Gothic MT"/>
              </a:rPr>
              <a:t>Vasant</a:t>
            </a:r>
            <a:r>
              <a:rPr lang="en-US" sz="1100" b="1" dirty="0">
                <a:latin typeface="News Gothic MT"/>
              </a:rPr>
              <a:t> </a:t>
            </a:r>
            <a:r>
              <a:rPr lang="en-US" sz="1100" b="1" dirty="0" err="1">
                <a:latin typeface="News Gothic MT"/>
              </a:rPr>
              <a:t>Kunj</a:t>
            </a:r>
            <a:r>
              <a:rPr lang="en-US" sz="1100" b="1" dirty="0">
                <a:latin typeface="News Gothic MT"/>
              </a:rPr>
              <a:t> New Delhi 110070</a:t>
            </a:r>
          </a:p>
          <a:p>
            <a:r>
              <a:rPr lang="en-US" sz="1100" b="1" dirty="0">
                <a:latin typeface="News Gothic MT"/>
              </a:rPr>
              <a:t>INDIA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5486400" y="5562600"/>
            <a:ext cx="2819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News Gothic MT"/>
              </a:rPr>
              <a:t>Works :</a:t>
            </a:r>
          </a:p>
          <a:p>
            <a:r>
              <a:rPr lang="en-US" sz="1100" b="1">
                <a:latin typeface="News Gothic MT"/>
              </a:rPr>
              <a:t>Plot Number 189, Sector 3 Phase 1 </a:t>
            </a:r>
          </a:p>
          <a:p>
            <a:r>
              <a:rPr lang="en-US" sz="1100" b="1">
                <a:latin typeface="News Gothic MT"/>
              </a:rPr>
              <a:t>IMT Bawal Haryana 123501</a:t>
            </a:r>
          </a:p>
          <a:p>
            <a:r>
              <a:rPr lang="en-US" sz="1100" b="1">
                <a:latin typeface="News Gothic MT"/>
              </a:rPr>
              <a:t>INDIA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762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>
            <a:off x="914400" y="533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</a:t>
            </a:r>
            <a:r>
              <a:rPr 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Geo Textile 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 Textiles are Permeable Fabrics , Which when used in association have the ability to Separate , Filter , Reinforce , Protect or Drain . Typically made from Polypropylene &amp; Polyester ,</a:t>
            </a:r>
          </a:p>
          <a:p>
            <a:endParaRPr lang="en-US" dirty="0"/>
          </a:p>
          <a:p>
            <a:r>
              <a:rPr lang="en-US" dirty="0" smtClean="0"/>
              <a:t>Geo Textile comes in 3 Forms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 Woven Geo Textile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Woven Geo Textile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Heat Bonded Geo Textile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 </a:t>
            </a:r>
            <a:r>
              <a:rPr lang="en-US" dirty="0" err="1" smtClean="0"/>
              <a:t>Isolux</a:t>
            </a:r>
            <a:r>
              <a:rPr lang="en-US" dirty="0" smtClean="0"/>
              <a:t> NH-2 Road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Manas Non Woven Geo Textile was used as Paving Fabric at the Aurangabad Varanasi NH-2 Highway Project. </a:t>
            </a:r>
            <a:r>
              <a:rPr lang="en-US" smtClean="0"/>
              <a:t>Consultant – EGIS </a:t>
            </a:r>
            <a:endParaRPr lang="en-US" dirty="0"/>
          </a:p>
        </p:txBody>
      </p:sp>
      <p:pic>
        <p:nvPicPr>
          <p:cNvPr id="4" name="Picture 3" descr="File_001 (2)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3657600" cy="1981200"/>
          </a:xfrm>
          <a:prstGeom prst="rect">
            <a:avLst/>
          </a:prstGeom>
        </p:spPr>
      </p:pic>
      <p:pic>
        <p:nvPicPr>
          <p:cNvPr id="5" name="Picture 4" descr="File_001 (1) (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43200"/>
            <a:ext cx="3886200" cy="1981200"/>
          </a:xfrm>
          <a:prstGeom prst="rect">
            <a:avLst/>
          </a:prstGeom>
        </p:spPr>
      </p:pic>
      <p:pic>
        <p:nvPicPr>
          <p:cNvPr id="6" name="Picture 5" descr="File_000 (1) (4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4401"/>
            <a:ext cx="3657600" cy="1828800"/>
          </a:xfrm>
          <a:prstGeom prst="rect">
            <a:avLst/>
          </a:prstGeom>
        </p:spPr>
      </p:pic>
      <p:pic>
        <p:nvPicPr>
          <p:cNvPr id="7" name="Picture 6" descr="File_000 (2) (4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24400"/>
            <a:ext cx="3886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Hindustan Construction Company – URS Scott Wilson </a:t>
            </a:r>
            <a:br>
              <a:rPr lang="en-US" sz="2400" dirty="0" smtClean="0"/>
            </a:br>
            <a:r>
              <a:rPr lang="en-US" sz="2400" dirty="0" smtClean="0"/>
              <a:t>NH-34 West </a:t>
            </a:r>
            <a:r>
              <a:rPr lang="en-US" sz="2400" dirty="0" err="1" smtClean="0"/>
              <a:t>Benga</a:t>
            </a:r>
            <a:r>
              <a:rPr lang="en-US" sz="2400" dirty="0" smtClean="0"/>
              <a:t>; </a:t>
            </a:r>
            <a:endParaRPr lang="en-US" sz="2400" dirty="0"/>
          </a:p>
        </p:txBody>
      </p:sp>
      <p:pic>
        <p:nvPicPr>
          <p:cNvPr id="4" name="Content Placeholder 3" descr="Screen Shot 2017-03-30 at 5.06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8710"/>
          <a:stretch>
            <a:fillRect/>
          </a:stretch>
        </p:blipFill>
        <p:spPr>
          <a:xfrm>
            <a:off x="457200" y="2492829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1176223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4800"/>
            <a:ext cx="8042275" cy="5638800"/>
          </a:xfrm>
        </p:spPr>
        <p:txBody>
          <a:bodyPr/>
          <a:lstStyle/>
          <a:p>
            <a:r>
              <a:rPr lang="en-US" dirty="0" smtClean="0"/>
              <a:t>Supplied over 5 Lakh Geo Bags to Flood affected areas in Assam in the year 2015</a:t>
            </a:r>
            <a:endParaRPr lang="en-US" dirty="0"/>
          </a:p>
        </p:txBody>
      </p:sp>
      <p:pic>
        <p:nvPicPr>
          <p:cNvPr id="4" name="Picture 3" descr="IMG_65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" y="1447800"/>
            <a:ext cx="4317726" cy="5410200"/>
          </a:xfrm>
          <a:prstGeom prst="rect">
            <a:avLst/>
          </a:prstGeom>
        </p:spPr>
      </p:pic>
      <p:pic>
        <p:nvPicPr>
          <p:cNvPr id="5" name="Picture 4" descr="IMG_65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800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T.K Engineering Arunachal Project </a:t>
            </a:r>
            <a:endParaRPr lang="en-US" dirty="0"/>
          </a:p>
        </p:txBody>
      </p:sp>
      <p:pic>
        <p:nvPicPr>
          <p:cNvPr id="4" name="Content Placeholder 3" descr="IMG_7993 (3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>
          <a:xfrm>
            <a:off x="609600" y="1600200"/>
            <a:ext cx="4022725" cy="4343400"/>
          </a:xfrm>
        </p:spPr>
      </p:pic>
      <p:pic>
        <p:nvPicPr>
          <p:cNvPr id="5" name="Picture 4" descr="IMG_7994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733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Geo-Textile Replacing Filter Under Stone Pitching </a:t>
            </a:r>
            <a:endParaRPr lang="en-US" dirty="0"/>
          </a:p>
        </p:txBody>
      </p:sp>
      <p:pic>
        <p:nvPicPr>
          <p:cNvPr id="4" name="Content Placeholder 3" descr="IMG_8510 (5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1" b="34811"/>
          <a:stretch>
            <a:fillRect/>
          </a:stretch>
        </p:blipFill>
        <p:spPr>
          <a:xfrm>
            <a:off x="549276" y="3657600"/>
            <a:ext cx="4232776" cy="2286000"/>
          </a:xfrm>
        </p:spPr>
      </p:pic>
      <p:pic>
        <p:nvPicPr>
          <p:cNvPr id="5" name="Picture 4" descr="IMG_8511 (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3657600"/>
            <a:ext cx="3857625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828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Woven Geo Textile As per MORTHH Guideline can be used to replace the 150 MM Gravel Filter Under Stone Pitching , This Provides a cost effective solution &amp; Saves cost where gravel is expensive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T-74 R IRCON TUNNEL J&amp;K</a:t>
            </a:r>
            <a:endParaRPr lang="en-US" dirty="0"/>
          </a:p>
        </p:txBody>
      </p:sp>
      <p:pic>
        <p:nvPicPr>
          <p:cNvPr id="4" name="Content Placeholder 3" descr="IMG_8539 (5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1" b="34811"/>
          <a:stretch>
            <a:fillRect/>
          </a:stretch>
        </p:blipFill>
        <p:spPr>
          <a:xfrm>
            <a:off x="549275" y="2514600"/>
            <a:ext cx="4022725" cy="3429000"/>
          </a:xfrm>
        </p:spPr>
      </p:pic>
      <p:pic>
        <p:nvPicPr>
          <p:cNvPr id="5" name="Picture 4" descr="IMG_8538 (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78" y="2514600"/>
            <a:ext cx="40513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33400"/>
            <a:ext cx="8042275" cy="5410200"/>
          </a:xfrm>
        </p:spPr>
        <p:txBody>
          <a:bodyPr/>
          <a:lstStyle/>
          <a:p>
            <a:r>
              <a:rPr lang="en-US" dirty="0" smtClean="0"/>
              <a:t>Successfully supplied for Wrapping of Non Woven Geo Textile over Perforated Pipe as a Filter layer in Aligarh , Lower Ganga Canal Project </a:t>
            </a:r>
            <a:endParaRPr lang="en-US" dirty="0"/>
          </a:p>
        </p:txBody>
      </p:sp>
      <p:pic>
        <p:nvPicPr>
          <p:cNvPr id="4" name="Picture 3" descr="IMG_7837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5205530" cy="3732918"/>
          </a:xfrm>
          <a:prstGeom prst="rect">
            <a:avLst/>
          </a:prstGeom>
        </p:spPr>
      </p:pic>
      <p:pic>
        <p:nvPicPr>
          <p:cNvPr id="5" name="Picture 4" descr="IMG_7836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8" y="2438400"/>
            <a:ext cx="44732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Major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Grade Non Woven Geo Textile to Tata </a:t>
            </a:r>
            <a:r>
              <a:rPr lang="en-US" dirty="0" err="1" smtClean="0"/>
              <a:t>Aldesa</a:t>
            </a:r>
            <a:r>
              <a:rPr lang="en-US" dirty="0" smtClean="0"/>
              <a:t> for  Dedicated Freight Corridor in </a:t>
            </a:r>
            <a:r>
              <a:rPr lang="en-US" dirty="0" err="1" smtClean="0"/>
              <a:t>Tundla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Supplying Non Woven Geo Textile for road construction AS-23 &amp; AS-24 in Assam to NKC Projects &amp; Hindustan Construction Company </a:t>
            </a:r>
          </a:p>
          <a:p>
            <a:r>
              <a:rPr lang="en-US" dirty="0" smtClean="0"/>
              <a:t>Supplying 600 GSM Geo Textile for Tunnel Lining in NH 1 A NHAI project in </a:t>
            </a:r>
            <a:r>
              <a:rPr lang="en-US" dirty="0" err="1" smtClean="0"/>
              <a:t>Banihal</a:t>
            </a:r>
            <a:r>
              <a:rPr lang="en-US" dirty="0" smtClean="0"/>
              <a:t> to </a:t>
            </a:r>
            <a:r>
              <a:rPr lang="en-US" dirty="0" err="1" smtClean="0"/>
              <a:t>Tristar</a:t>
            </a:r>
            <a:r>
              <a:rPr lang="en-US" dirty="0" smtClean="0"/>
              <a:t> JV Wens &amp; </a:t>
            </a:r>
            <a:r>
              <a:rPr lang="en-US" dirty="0" err="1" smtClean="0"/>
              <a:t>Navayuga</a:t>
            </a:r>
            <a:r>
              <a:rPr lang="en-US" dirty="0" smtClean="0"/>
              <a:t> Engineering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7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951"/>
            <a:ext cx="8061325" cy="730250"/>
          </a:xfrm>
        </p:spPr>
        <p:txBody>
          <a:bodyPr/>
          <a:lstStyle/>
          <a:p>
            <a:r>
              <a:rPr lang="en-US" sz="2800" dirty="0" smtClean="0"/>
              <a:t>WHY MANAS GEO TECH?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Quality certifications –ISO 9001-2008, ISO 14001-2004, OHSAS 18001-2007, and CE Marking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Have supplied more than 5 lakh bags to flood affected areas of Bihar and are working with the WRD of Assam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Have supplied our geo textile fabric to major construction companies of India including Hindustan Construction Company, HES Infra, Patel Engineering.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Manas Geo Textile geo textile fabric is being used in the largest Naval Base in </a:t>
            </a:r>
            <a:r>
              <a:rPr lang="en-US" sz="1600" dirty="0" err="1" smtClean="0">
                <a:solidFill>
                  <a:schemeClr val="tx1"/>
                </a:solidFill>
                <a:latin typeface="Georgia" pitchFamily="18" charset="0"/>
              </a:rPr>
              <a:t>Rambilli</a:t>
            </a:r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, Visakhapatnam, India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Our Polypropylene fabric is being used by NHAI in constructing making Highways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 Production capacity of 250 tones per month</a:t>
            </a:r>
          </a:p>
          <a:p>
            <a:endParaRPr lang="en-US" sz="14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8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Non Woven Geo Textile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Needle punched Non Woven Geo Textile are sheets with are bonded together by Entangling Fibers mechanically with the help of needle punching.</a:t>
            </a:r>
          </a:p>
          <a:p>
            <a:pPr marL="0" indent="0">
              <a:buNone/>
            </a:pPr>
            <a:r>
              <a:rPr lang="en-US" sz="2000" b="1" u="sng" dirty="0" smtClean="0"/>
              <a:t>Functions </a:t>
            </a:r>
          </a:p>
          <a:p>
            <a:r>
              <a:rPr lang="en-US" sz="2000" dirty="0" smtClean="0"/>
              <a:t>Re-Enforcement – Geo Textile Improves </a:t>
            </a:r>
          </a:p>
          <a:p>
            <a:pPr marL="0" indent="0">
              <a:buNone/>
            </a:pPr>
            <a:r>
              <a:rPr lang="en-US" sz="2000" dirty="0" smtClean="0"/>
              <a:t>the Overall Strength of the soil . They Prevent </a:t>
            </a:r>
          </a:p>
          <a:p>
            <a:pPr marL="0" indent="0">
              <a:buNone/>
            </a:pPr>
            <a:r>
              <a:rPr lang="en-US" sz="2000" dirty="0" smtClean="0"/>
              <a:t>Lateral Spreading of the base , Increases the confinement and </a:t>
            </a:r>
          </a:p>
          <a:p>
            <a:pPr marL="0" indent="0">
              <a:buNone/>
            </a:pPr>
            <a:r>
              <a:rPr lang="en-US" sz="2000" dirty="0" smtClean="0"/>
              <a:t>Improves the vertical stress distribution of the sub-grade. </a:t>
            </a:r>
            <a:endParaRPr lang="en-US" sz="2000" dirty="0"/>
          </a:p>
        </p:txBody>
      </p:sp>
      <p:pic>
        <p:nvPicPr>
          <p:cNvPr id="4" name="Picture 3" descr="Macintosh HD:Users:kartik:Desktop:Screen Shot 2017-02-03 at 9.43.35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641600" cy="15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52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4800"/>
            <a:ext cx="8042275" cy="5638800"/>
          </a:xfrm>
        </p:spPr>
        <p:txBody>
          <a:bodyPr/>
          <a:lstStyle/>
          <a:p>
            <a:r>
              <a:rPr lang="en-US" sz="2000" dirty="0" smtClean="0"/>
              <a:t>Separation – Non Woven Geo Textile </a:t>
            </a:r>
          </a:p>
          <a:p>
            <a:pPr marL="0" indent="0">
              <a:buNone/>
            </a:pPr>
            <a:r>
              <a:rPr lang="en-US" sz="2000" dirty="0" smtClean="0"/>
              <a:t>Helps in keeping the two layers of the soil</a:t>
            </a:r>
          </a:p>
          <a:p>
            <a:pPr marL="0" indent="0">
              <a:buNone/>
            </a:pPr>
            <a:r>
              <a:rPr lang="en-US" sz="2000" dirty="0" smtClean="0"/>
              <a:t>Namely subgrade &amp; Aggregate apart, Thus </a:t>
            </a:r>
          </a:p>
          <a:p>
            <a:pPr marL="0" indent="0">
              <a:buNone/>
            </a:pPr>
            <a:r>
              <a:rPr lang="en-US" sz="2000" dirty="0" smtClean="0"/>
              <a:t>Preventing mixing and in turn deterioration of </a:t>
            </a:r>
            <a:r>
              <a:rPr lang="en-US" sz="2000" dirty="0" err="1" smtClean="0"/>
              <a:t>th</a:t>
            </a:r>
            <a:r>
              <a:rPr lang="de-DE" sz="2000" dirty="0" smtClean="0"/>
              <a:t>ei</a:t>
            </a:r>
            <a:r>
              <a:rPr lang="en-US" sz="2000" dirty="0" smtClean="0"/>
              <a:t>r function in the structure </a:t>
            </a:r>
          </a:p>
          <a:p>
            <a:r>
              <a:rPr lang="en-US" sz="2000" dirty="0" smtClean="0"/>
              <a:t>Drainage – Non Woven Geo Textile </a:t>
            </a:r>
          </a:p>
          <a:p>
            <a:pPr marL="0" indent="0">
              <a:buNone/>
            </a:pPr>
            <a:r>
              <a:rPr lang="en-US" sz="2000" dirty="0" smtClean="0"/>
              <a:t>Have a very high Permeability and allows</a:t>
            </a:r>
          </a:p>
          <a:p>
            <a:pPr marL="0" indent="0">
              <a:buNone/>
            </a:pPr>
            <a:r>
              <a:rPr lang="en-US" sz="2000" dirty="0" smtClean="0"/>
              <a:t>Water to flow freely along the plane into the </a:t>
            </a:r>
          </a:p>
          <a:p>
            <a:pPr marL="0" indent="0">
              <a:buNone/>
            </a:pPr>
            <a:r>
              <a:rPr lang="en-US" sz="2000" dirty="0" smtClean="0"/>
              <a:t>Side ditches . This function allows adequate liquid flow without </a:t>
            </a:r>
          </a:p>
          <a:p>
            <a:pPr marL="0" indent="0">
              <a:buNone/>
            </a:pPr>
            <a:r>
              <a:rPr lang="en-US" sz="2000" dirty="0" smtClean="0"/>
              <a:t>Soil loss. Example – Most Common Examples Tunnel </a:t>
            </a:r>
            <a:r>
              <a:rPr lang="en-US" sz="2000" dirty="0" err="1" smtClean="0"/>
              <a:t>Waterpoofing</a:t>
            </a:r>
            <a:r>
              <a:rPr lang="en-US" sz="2000" dirty="0" smtClean="0"/>
              <a:t>, Canal Lining</a:t>
            </a:r>
            <a:endParaRPr lang="en-US" sz="2000" dirty="0"/>
          </a:p>
        </p:txBody>
      </p:sp>
      <p:pic>
        <p:nvPicPr>
          <p:cNvPr id="4" name="Picture 3" descr="Macintosh HD:Users:kartik:Desktop:Screen Shot 2017-02-03 at 10.24.0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743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kartik:Desktop:Screen Shot 2017-02-03 at 10.30.34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02" y="3110581"/>
            <a:ext cx="2400300" cy="143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55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1000"/>
            <a:ext cx="8042275" cy="5562600"/>
          </a:xfrm>
        </p:spPr>
        <p:txBody>
          <a:bodyPr/>
          <a:lstStyle/>
          <a:p>
            <a:r>
              <a:rPr lang="en-US" sz="2000" dirty="0" smtClean="0"/>
              <a:t>Filtration – Non Woven Geo Textile Allows adequate liquid flow across The plane of the Geo Textile . The Apparent Opening Size ( AOS) Allows water to pass Freely from the Geo Textile while preventing Soil to pass through the same . This is due to the Skillful Manufacturing of Non Woven Geo Textile AOS , That the AOS is always keep lower than the size of the Finer Soil Particle  </a:t>
            </a:r>
            <a:endParaRPr lang="en-US" sz="2000" dirty="0"/>
          </a:p>
        </p:txBody>
      </p:sp>
      <p:pic>
        <p:nvPicPr>
          <p:cNvPr id="4" name="Picture 3" descr="Macintosh HD:Users:kartik:Desktop:Screen Shot 2017-02-03 at 10.41.32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086100" cy="192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6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APPLICATION OF NON WOVEN GEO TEXTILE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1"/>
            <a:ext cx="60636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676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Roads &amp; Highways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6248400"/>
            <a:ext cx="133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Geo Textile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5" cy="4800600"/>
          </a:xfrm>
        </p:spPr>
        <p:txBody>
          <a:bodyPr/>
          <a:lstStyle/>
          <a:p>
            <a:r>
              <a:rPr lang="en-US" dirty="0" smtClean="0"/>
              <a:t>Waterproofing of Tunnels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6705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403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Geo Textile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8200"/>
            <a:ext cx="8042275" cy="5105400"/>
          </a:xfrm>
        </p:spPr>
        <p:txBody>
          <a:bodyPr/>
          <a:lstStyle/>
          <a:p>
            <a:r>
              <a:rPr lang="en-US" dirty="0" smtClean="0"/>
              <a:t>Railways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6477000" cy="461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1447800"/>
            <a:ext cx="133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Geo Textile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9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8200"/>
            <a:ext cx="8042275" cy="5105400"/>
          </a:xfrm>
        </p:spPr>
        <p:txBody>
          <a:bodyPr/>
          <a:lstStyle/>
          <a:p>
            <a:r>
              <a:rPr lang="en-US" dirty="0" smtClean="0"/>
              <a:t>Maritime &amp; River Works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5532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5943600"/>
            <a:ext cx="133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Geo Textile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3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809</Words>
  <Application>Microsoft Macintosh PowerPoint</Application>
  <PresentationFormat>On-screen Show (4:3)</PresentationFormat>
  <Paragraphs>84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Breeze</vt:lpstr>
      <vt:lpstr>PowerPoint Presentation</vt:lpstr>
      <vt:lpstr>PowerPoint Presentation</vt:lpstr>
      <vt:lpstr>Functions of Non Woven Geo Textile </vt:lpstr>
      <vt:lpstr>PowerPoint Presentation</vt:lpstr>
      <vt:lpstr>PowerPoint Presentation</vt:lpstr>
      <vt:lpstr>APPLICATION OF NON WOVEN GEO TEXTILE </vt:lpstr>
      <vt:lpstr>PowerPoint Presentation</vt:lpstr>
      <vt:lpstr>PowerPoint Presentation</vt:lpstr>
      <vt:lpstr>PowerPoint Presentation</vt:lpstr>
      <vt:lpstr>Pipeline</vt:lpstr>
      <vt:lpstr>PowerPoint Presentation</vt:lpstr>
      <vt:lpstr>MOST ADVANCED EUROPEAN LINE IN INDIA</vt:lpstr>
      <vt:lpstr>HIGH SPEED CARDING MACHING </vt:lpstr>
      <vt:lpstr>ROLLS UPTO 5.5 METERS</vt:lpstr>
      <vt:lpstr>RAMINA WINDER FOR PERFECT ROLL FORMATION</vt:lpstr>
      <vt:lpstr>WORLD CLASS STICTHING FACILITY </vt:lpstr>
      <vt:lpstr>ADVANTAGES OF GEO BAGS</vt:lpstr>
      <vt:lpstr>MAJOR PROJECTS</vt:lpstr>
      <vt:lpstr>GEO BAG</vt:lpstr>
      <vt:lpstr>Soma Isolux NH-2 Road Projects </vt:lpstr>
      <vt:lpstr>Hindustan Construction Company – URS Scott Wilson  NH-34 West Benga; </vt:lpstr>
      <vt:lpstr>PowerPoint Presentation</vt:lpstr>
      <vt:lpstr>T.K Engineering Arunachal Project </vt:lpstr>
      <vt:lpstr>Geo-Textile Replacing Filter Under Stone Pitching </vt:lpstr>
      <vt:lpstr>T-74 R IRCON TUNNEL J&amp;K</vt:lpstr>
      <vt:lpstr>PowerPoint Presentation</vt:lpstr>
      <vt:lpstr>Other Major Projects</vt:lpstr>
      <vt:lpstr>WHY MANAS GEO TECH?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Manas Geo Textile</dc:title>
  <dc:creator>Honey BPO 0001</dc:creator>
  <cp:lastModifiedBy>Kartik kanodia</cp:lastModifiedBy>
  <cp:revision>162</cp:revision>
  <dcterms:created xsi:type="dcterms:W3CDTF">2015-07-02T04:40:08Z</dcterms:created>
  <dcterms:modified xsi:type="dcterms:W3CDTF">2017-04-01T09:08:41Z</dcterms:modified>
</cp:coreProperties>
</file>